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75" r:id="rId10"/>
    <p:sldId id="265" r:id="rId11"/>
    <p:sldId id="266" r:id="rId12"/>
    <p:sldId id="267" r:id="rId13"/>
    <p:sldId id="268" r:id="rId14"/>
    <p:sldId id="269" r:id="rId15"/>
    <p:sldId id="276" r:id="rId16"/>
    <p:sldId id="270" r:id="rId17"/>
    <p:sldId id="271" r:id="rId18"/>
    <p:sldId id="272" r:id="rId19"/>
    <p:sldId id="277" r:id="rId20"/>
    <p:sldId id="278" r:id="rId21"/>
    <p:sldId id="279" r:id="rId22"/>
    <p:sldId id="280" r:id="rId23"/>
    <p:sldId id="282" r:id="rId24"/>
    <p:sldId id="281" r:id="rId25"/>
    <p:sldId id="283" r:id="rId26"/>
    <p:sldId id="286" r:id="rId27"/>
    <p:sldId id="284" r:id="rId28"/>
    <p:sldId id="287" r:id="rId29"/>
    <p:sldId id="288" r:id="rId30"/>
    <p:sldId id="289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84"/>
    <p:restoredTop sz="94710"/>
  </p:normalViewPr>
  <p:slideViewPr>
    <p:cSldViewPr snapToGrid="0" snapToObjects="1">
      <p:cViewPr>
        <p:scale>
          <a:sx n="103" d="100"/>
          <a:sy n="103" d="100"/>
        </p:scale>
        <p:origin x="632" y="101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A443B0-6EB3-E442-ABB3-31B73EA0E3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DCA7BF-DF68-1948-A699-AAF583A97E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C39F72-9002-BC41-82BC-B37D91F0A8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88C01-6EDD-6544-901B-8D94EA33553B}" type="datetimeFigureOut">
              <a:rPr lang="en-US" smtClean="0"/>
              <a:t>7/4/19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7C761F-145E-7B44-B3F5-622963164F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2136BD-6A9E-EC44-ACCF-2460B3FB4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BB66B-36D4-294F-8D71-D50B8FEFAE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5629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50E77-1426-8A4D-A63A-D334D9563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E1C5A1B-C838-E344-BBBB-81B9313CC0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A4A4FB-F9A5-4E48-9463-E7DEE7F9E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88C01-6EDD-6544-901B-8D94EA33553B}" type="datetimeFigureOut">
              <a:rPr lang="en-US" smtClean="0"/>
              <a:t>7/4/19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F5F69E-D987-3948-AF7A-5E7FBB988D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5065E8-C380-0249-AED0-B905CB751C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BB66B-36D4-294F-8D71-D50B8FEFAE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6746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0570CBE-551D-0041-87C1-D94D739103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AFD73B-E323-B049-85EA-3EC566E954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40C1B3-03B4-6E4D-8778-8B7B7CF749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88C01-6EDD-6544-901B-8D94EA33553B}" type="datetimeFigureOut">
              <a:rPr lang="en-US" smtClean="0"/>
              <a:t>7/4/19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5FAF84-CC8F-874B-B323-EF82D0EDCA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33D0B5-132A-EB41-A729-621ACA7010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BB66B-36D4-294F-8D71-D50B8FEFAE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3241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B5B7A-B55E-C84D-82ED-C84F65FA5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B23EBB-F5D3-EA40-822B-F5FE265468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7C3E25-FF37-6F40-A75D-E71DB3724F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88C01-6EDD-6544-901B-8D94EA33553B}" type="datetimeFigureOut">
              <a:rPr lang="en-US" smtClean="0"/>
              <a:t>7/4/19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0C7F25-85A9-D840-8105-09EE64751C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902E25-A86F-E841-9C9B-40DA1B5767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BB66B-36D4-294F-8D71-D50B8FEFAE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9568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D8B27E-7A29-FD45-9F37-D67949F8C2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1C83EC-442E-D94D-A43B-7D62BFDB9F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2D4556-B8B2-1148-8722-4D74676CE3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88C01-6EDD-6544-901B-8D94EA33553B}" type="datetimeFigureOut">
              <a:rPr lang="en-US" smtClean="0"/>
              <a:t>7/4/19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F97C62-2ED0-F047-8BE7-371ADA7F79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1AB41A-BDD8-E24E-B2C2-B625D11F44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BB66B-36D4-294F-8D71-D50B8FEFAE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3496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AF482C-693C-7F41-959C-D93E30912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10EC4A-D449-2C41-A0FA-084D4D70BD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B57C47-772D-544C-9AEE-95854D46A4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63E4CE-F611-D340-81E5-CF084C18E5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88C01-6EDD-6544-901B-8D94EA33553B}" type="datetimeFigureOut">
              <a:rPr lang="en-US" smtClean="0"/>
              <a:t>7/4/19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AEDC66-3E73-E24E-AB20-4161C548A6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1937DC-AA6B-5345-8563-471A899A1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BB66B-36D4-294F-8D71-D50B8FEFAE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8675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D2C8FA-EDFD-C546-B7F5-9FBEE944B1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851E79-BF67-ED4D-B446-9FC5527021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F087BE-BB71-C04B-915E-1BED10E9A7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B71192C-AF5C-874C-931E-04D1F6E1F0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6D3C99A-3937-7648-9054-556FA1D1942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DC17F51-62FC-684D-AD57-F793152C9D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88C01-6EDD-6544-901B-8D94EA33553B}" type="datetimeFigureOut">
              <a:rPr lang="en-US" smtClean="0"/>
              <a:t>7/4/19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A4E5652-C93A-074A-A6A3-47EBF6E961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90F910A-04D4-6E42-BEC7-2D83E4C44B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BB66B-36D4-294F-8D71-D50B8FEFAE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4617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111706-3995-FE44-82F5-BDF597EC9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ECF18C-B4DF-FD4E-8C53-1C001B6898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88C01-6EDD-6544-901B-8D94EA33553B}" type="datetimeFigureOut">
              <a:rPr lang="en-US" smtClean="0"/>
              <a:t>7/4/19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278BA4-D9FF-5C43-8F40-D99DC1F7C3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7A6C16-CF27-9A49-88F6-6D656BBBA7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BB66B-36D4-294F-8D71-D50B8FEFAE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1839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8B09A38-4585-FD47-9267-9D11F130DC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88C01-6EDD-6544-901B-8D94EA33553B}" type="datetimeFigureOut">
              <a:rPr lang="en-US" smtClean="0"/>
              <a:t>7/4/19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8F56900-76AD-AA4A-BB9E-E69D137CC8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80FB48-1630-BD47-8620-EC6968E48D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BB66B-36D4-294F-8D71-D50B8FEFAE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7923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C642BF-C09F-E64A-871E-26D6F30BA8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B6B16C-70C3-A142-AAFE-6199175A56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F9F0C4-524E-784D-82F7-77EF201DA3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A0EBB1-124D-A54B-9B2D-B4EEAF48CD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88C01-6EDD-6544-901B-8D94EA33553B}" type="datetimeFigureOut">
              <a:rPr lang="en-US" smtClean="0"/>
              <a:t>7/4/19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765DDA-400D-8F47-9EC0-FF40D26050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18371E-CF72-664B-BBB9-376C4592A3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BB66B-36D4-294F-8D71-D50B8FEFAE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5344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9B8C8A-C62D-B348-BEF5-A1253B8DDE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270C7BA-BB73-ED4B-96E1-FEA241764B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91FACC-D859-B648-B053-D743335DA1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22A293-6407-194C-9C59-D10F78EC08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88C01-6EDD-6544-901B-8D94EA33553B}" type="datetimeFigureOut">
              <a:rPr lang="en-US" smtClean="0"/>
              <a:t>7/4/19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29C180-F8CA-C645-847E-749DE3008B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034A11-8C6A-BF44-9E7D-4BAC0E12C4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BB66B-36D4-294F-8D71-D50B8FEFAE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0800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0CAEB38-B6C1-0B44-B58D-EC6C4F45A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CA462F-1408-2F47-978A-70FF7C26E1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23CE0F-C2A6-734C-AC1B-EEA135BAE07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688C01-6EDD-6544-901B-8D94EA33553B}" type="datetimeFigureOut">
              <a:rPr lang="en-US" smtClean="0"/>
              <a:t>7/4/19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6B3A2E-F1FD-5C4E-9172-ECD6A99B75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40BD28-35C7-774F-BDE1-2E4F73D657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DBB66B-36D4-294F-8D71-D50B8FEFAE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238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hyperlink" Target="https://github.com/getify/Functional-Light-JS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C0AB46C-A45E-E746-A574-83E83D6366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8867" y="3768811"/>
            <a:ext cx="5424930" cy="28209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25B5892-A2A5-4E4B-AAD4-035BA2D5C8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85750"/>
            <a:ext cx="9144000" cy="2387600"/>
          </a:xfrm>
        </p:spPr>
        <p:txBody>
          <a:bodyPr/>
          <a:lstStyle/>
          <a:p>
            <a:r>
              <a:rPr lang="en-US" dirty="0"/>
              <a:t>Tacit Programming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22E9CA-6427-8F40-A2E0-3AEF5184FA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765425"/>
            <a:ext cx="9144000" cy="1655762"/>
          </a:xfrm>
        </p:spPr>
        <p:txBody>
          <a:bodyPr/>
          <a:lstStyle/>
          <a:p>
            <a:r>
              <a:rPr lang="en-US" dirty="0"/>
              <a:t>(or ‘point-free style’)</a:t>
            </a:r>
          </a:p>
        </p:txBody>
      </p:sp>
    </p:spTree>
    <p:extLst>
      <p:ext uri="{BB962C8B-B14F-4D97-AF65-F5344CB8AC3E}">
        <p14:creationId xmlns:p14="http://schemas.microsoft.com/office/powerpoint/2010/main" val="11255226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E68DFF-34FE-9348-9840-E35AAD87A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can we make this point-free?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997DD8-7FB0-114E-B5EC-F14751D104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8300" y="2311400"/>
            <a:ext cx="6375400" cy="223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0060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4B0038-08DE-AD46-BF0F-FD96FEBB4D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Curried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F6D5CE-C939-2B4D-9C34-E85A1860AB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5150" y="2166208"/>
            <a:ext cx="5981700" cy="2921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741F0F6-8848-1A48-A467-7FA5C16BC3C1}"/>
              </a:ext>
            </a:extLst>
          </p:cNvPr>
          <p:cNvSpPr txBox="1"/>
          <p:nvPr/>
        </p:nvSpPr>
        <p:spPr>
          <a:xfrm>
            <a:off x="3966519" y="5782963"/>
            <a:ext cx="4528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Curried functions go from f(a, b, c) -&gt; f(a)(b)(c)</a:t>
            </a:r>
          </a:p>
        </p:txBody>
      </p:sp>
    </p:spTree>
    <p:extLst>
      <p:ext uri="{BB962C8B-B14F-4D97-AF65-F5344CB8AC3E}">
        <p14:creationId xmlns:p14="http://schemas.microsoft.com/office/powerpoint/2010/main" val="35234033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FCF53-0AF4-ED4F-A461-BA337EA59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can now apply the first argument &amp; re-use the function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50C845-4EEC-B04D-8FA8-AC34C887D7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0122" y="2577070"/>
            <a:ext cx="8356600" cy="269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480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54C76-D3E8-1443-848A-EE7CE55E9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Combining these reads nicely: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18B8D1-D97A-0746-9D01-62DC6AFE3E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0250" y="2492804"/>
            <a:ext cx="8191500" cy="11557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4EBB1DE-0680-3C4F-A8D1-4BD950670A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9950" y="4036540"/>
            <a:ext cx="5372100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426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DA6A5-E5C3-BE41-9822-4195CE036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it’s still not point free….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0A0DD4-A2A2-C445-B5D4-6DC303F474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4900" y="3041650"/>
            <a:ext cx="4902200" cy="77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1468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7FC4D9-12B5-B744-8C25-D19ADBA272E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Composition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3BCE2A-227B-4542-8588-9EF055C2632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42974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D7B1E0C-39DA-FE4C-8A51-137D755075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1500" y="2679228"/>
            <a:ext cx="5969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002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9CEC0F-8F6B-3E48-8BB8-F15201A94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start by currying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AB4C96-1C7E-984C-A909-9BE8CEB63A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7200" y="2988149"/>
            <a:ext cx="6197600" cy="212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6021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6CCB170-F7DC-E446-B767-03608C7E65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6600" y="1931601"/>
            <a:ext cx="8178800" cy="15367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1E8941AC-B557-F04A-A29A-E4D2EFF91872}"/>
              </a:ext>
            </a:extLst>
          </p:cNvPr>
          <p:cNvGrpSpPr/>
          <p:nvPr/>
        </p:nvGrpSpPr>
        <p:grpSpPr>
          <a:xfrm>
            <a:off x="3251972" y="5119817"/>
            <a:ext cx="5688055" cy="1923535"/>
            <a:chOff x="3131065" y="3715264"/>
            <a:chExt cx="5688055" cy="1923535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A08E383-8D55-6544-85BF-6D2B5207D4D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47020" y="3962399"/>
              <a:ext cx="5372100" cy="16764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F0F7653-2DEF-3440-91A3-E57D4CCF8B0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131065" y="3715264"/>
              <a:ext cx="1848707" cy="147896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77468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4224DE0-524E-1D4C-88C7-4D258A2DC5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7900" y="2947194"/>
            <a:ext cx="10236200" cy="2108200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82FBE228-A014-0A4E-AD9B-8ADCCB6A7A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A29994-3A77-E04A-A2D8-AB039A7CD061}"/>
              </a:ext>
            </a:extLst>
          </p:cNvPr>
          <p:cNvSpPr txBox="1"/>
          <p:nvPr/>
        </p:nvSpPr>
        <p:spPr>
          <a:xfrm>
            <a:off x="8649730" y="5869459"/>
            <a:ext cx="1176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Point free!</a:t>
            </a:r>
          </a:p>
        </p:txBody>
      </p:sp>
    </p:spTree>
    <p:extLst>
      <p:ext uri="{BB962C8B-B14F-4D97-AF65-F5344CB8AC3E}">
        <p14:creationId xmlns:p14="http://schemas.microsoft.com/office/powerpoint/2010/main" val="36026479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0DE6C-E10E-2047-8756-9FE83C156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Tacit/Point-free Programming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9EB9B2-6102-0741-8270-CA9A8CFE8D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programming paradigm in which functions do not identify the arguments (or "points") on which they operate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Instead they compose other functions, and then apply the data only when the function is used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41632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230DC2-29A1-C64F-A013-FD3876BED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 we add functions this can get messy: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2B1F91-0A5F-1F48-A403-E8FB7AAA82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1850" y="2286000"/>
            <a:ext cx="79883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2024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BDD995-13D8-6447-A950-919B64FECF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we can compose them….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07DF6FA-CDC7-6346-83B6-025785FB14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2900" y="1690688"/>
            <a:ext cx="8966200" cy="424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1444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B8D471-4D4B-D343-832E-D06042598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 compose n functions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E60D8A-FED1-284A-868F-0E54751380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426" y="2133987"/>
            <a:ext cx="6134100" cy="38227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56EE1FE-0FC1-1741-9570-1E7CC869C6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7166" y="2133987"/>
            <a:ext cx="5317289" cy="382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7721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881FB-F8A7-6149-9431-119B5E488F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860854" y="1122363"/>
            <a:ext cx="9144000" cy="2387600"/>
          </a:xfrm>
        </p:spPr>
        <p:txBody>
          <a:bodyPr/>
          <a:lstStyle/>
          <a:p>
            <a:r>
              <a:rPr lang="en-US" dirty="0"/>
              <a:t>Pipe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001072-34B9-CF46-9F9A-6208E74D0F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650789" y="3804445"/>
            <a:ext cx="9144000" cy="1655762"/>
          </a:xfrm>
        </p:spPr>
        <p:txBody>
          <a:bodyPr/>
          <a:lstStyle/>
          <a:p>
            <a:r>
              <a:rPr lang="en-US" dirty="0" err="1"/>
              <a:t>Compose’s</a:t>
            </a:r>
            <a:r>
              <a:rPr lang="en-US" dirty="0"/>
              <a:t> less cool friend (apparently)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292655-34CA-5549-A673-04C47F3546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8594" y="558156"/>
            <a:ext cx="4141985" cy="5177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4760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1895B63-2D42-DD49-8B58-0D48663774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150" y="2813050"/>
            <a:ext cx="9029700" cy="123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0811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D3CA6C9-CBBE-F043-A244-5FC8C75193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3103" y="1212333"/>
            <a:ext cx="4241800" cy="3403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8BB536D-871A-CD46-BC98-2891E0349BC1}"/>
              </a:ext>
            </a:extLst>
          </p:cNvPr>
          <p:cNvSpPr txBox="1"/>
          <p:nvPr/>
        </p:nvSpPr>
        <p:spPr>
          <a:xfrm>
            <a:off x="5124772" y="5276335"/>
            <a:ext cx="1942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Pipe = Left-to-right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3288DD-9D77-3D47-B6D1-26603C94E011}"/>
              </a:ext>
            </a:extLst>
          </p:cNvPr>
          <p:cNvSpPr txBox="1"/>
          <p:nvPr/>
        </p:nvSpPr>
        <p:spPr>
          <a:xfrm>
            <a:off x="4889931" y="5645667"/>
            <a:ext cx="2412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Compose = Left-to-right</a:t>
            </a:r>
          </a:p>
        </p:txBody>
      </p:sp>
    </p:spTree>
    <p:extLst>
      <p:ext uri="{BB962C8B-B14F-4D97-AF65-F5344CB8AC3E}">
        <p14:creationId xmlns:p14="http://schemas.microsoft.com/office/powerpoint/2010/main" val="3034666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881FB-F8A7-6149-9431-119B5E488F3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What about the real world?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001072-34B9-CF46-9F9A-6208E74D0F0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(It exists)</a:t>
            </a:r>
          </a:p>
        </p:txBody>
      </p:sp>
    </p:spTree>
    <p:extLst>
      <p:ext uri="{BB962C8B-B14F-4D97-AF65-F5344CB8AC3E}">
        <p14:creationId xmlns:p14="http://schemas.microsoft.com/office/powerpoint/2010/main" val="19182226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3310782-7A32-3242-BDB8-915FCC30F5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7684" y="0"/>
            <a:ext cx="6305194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F10A98E-F998-004D-9FB6-74FBCFEC41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183" y="2025650"/>
            <a:ext cx="3441700" cy="280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1016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5789F5B-5D56-F04A-A2F1-78A1812A2027}"/>
              </a:ext>
            </a:extLst>
          </p:cNvPr>
          <p:cNvSpPr txBox="1"/>
          <p:nvPr/>
        </p:nvSpPr>
        <p:spPr>
          <a:xfrm>
            <a:off x="8124916" y="1900188"/>
            <a:ext cx="267316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Each element re-usable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Test smaller chunks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Reads like </a:t>
            </a:r>
            <a:r>
              <a:rPr lang="en-US" dirty="0" err="1"/>
              <a:t>english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0F3E75-63DD-3F45-90E0-BBB898437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3538152"/>
            <a:ext cx="5511800" cy="28956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7C304B0-EFB1-4D45-BC1F-CDF66AF17B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180" y="1723546"/>
            <a:ext cx="6749020" cy="3410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8129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6AA3EAF-8C6E-DC4F-87C6-A7597C2223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0291" y="2273964"/>
            <a:ext cx="4124755" cy="343179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1D49783-7886-FF43-872B-406E68D846C1}"/>
              </a:ext>
            </a:extLst>
          </p:cNvPr>
          <p:cNvSpPr txBox="1"/>
          <p:nvPr/>
        </p:nvSpPr>
        <p:spPr>
          <a:xfrm>
            <a:off x="1833155" y="3252226"/>
            <a:ext cx="51607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/>
              <a:t>Functions  =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37A1F0-5383-8E45-AB7E-EFE40BD542A1}"/>
              </a:ext>
            </a:extLst>
          </p:cNvPr>
          <p:cNvSpPr txBox="1"/>
          <p:nvPr/>
        </p:nvSpPr>
        <p:spPr>
          <a:xfrm>
            <a:off x="814568" y="1814355"/>
            <a:ext cx="47171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In summary</a:t>
            </a:r>
          </a:p>
        </p:txBody>
      </p:sp>
    </p:spTree>
    <p:extLst>
      <p:ext uri="{BB962C8B-B14F-4D97-AF65-F5344CB8AC3E}">
        <p14:creationId xmlns:p14="http://schemas.microsoft.com/office/powerpoint/2010/main" val="8298823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1970F1-4E3C-DE4F-859A-62C605A13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Consider: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15E169-5585-5446-936B-DEB4FEB3DF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2361" y="2432136"/>
            <a:ext cx="6207277" cy="199372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B7E1555-74D6-1741-90F1-C79E2E079F04}"/>
              </a:ext>
            </a:extLst>
          </p:cNvPr>
          <p:cNvSpPr txBox="1"/>
          <p:nvPr/>
        </p:nvSpPr>
        <p:spPr>
          <a:xfrm>
            <a:off x="4623769" y="5231283"/>
            <a:ext cx="2944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How could we write </a:t>
            </a:r>
            <a:r>
              <a:rPr lang="en-US" dirty="0" err="1"/>
              <a:t>isEven</a:t>
            </a:r>
            <a:r>
              <a:rPr lang="en-US" dirty="0"/>
              <a:t>()?</a:t>
            </a:r>
          </a:p>
        </p:txBody>
      </p:sp>
    </p:spTree>
    <p:extLst>
      <p:ext uri="{BB962C8B-B14F-4D97-AF65-F5344CB8AC3E}">
        <p14:creationId xmlns:p14="http://schemas.microsoft.com/office/powerpoint/2010/main" val="2420195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F632AEC-AB95-B046-BCC3-46F5A9128146}"/>
              </a:ext>
            </a:extLst>
          </p:cNvPr>
          <p:cNvSpPr/>
          <p:nvPr/>
        </p:nvSpPr>
        <p:spPr>
          <a:xfrm>
            <a:off x="4600579" y="4824624"/>
            <a:ext cx="44242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hlinkClick r:id="rId2"/>
              </a:rPr>
              <a:t>https://github.com/getify/Functional-Light-JS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7648E6-8921-D64E-A5B9-3E9E7B9FB1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5148" y="1180756"/>
            <a:ext cx="2540000" cy="3302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199AA0C-930F-484A-9289-D7927C294FB5}"/>
              </a:ext>
            </a:extLst>
          </p:cNvPr>
          <p:cNvSpPr txBox="1"/>
          <p:nvPr/>
        </p:nvSpPr>
        <p:spPr>
          <a:xfrm>
            <a:off x="5799785" y="5535824"/>
            <a:ext cx="2025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Read it all for free ^</a:t>
            </a:r>
          </a:p>
        </p:txBody>
      </p:sp>
    </p:spTree>
    <p:extLst>
      <p:ext uri="{BB962C8B-B14F-4D97-AF65-F5344CB8AC3E}">
        <p14:creationId xmlns:p14="http://schemas.microsoft.com/office/powerpoint/2010/main" val="4352200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542B61-D750-5F4C-97DA-EBBA8633B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5249EE-8FEB-3246-9DB6-5430B491DA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4500" y="2294003"/>
            <a:ext cx="6223000" cy="294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3098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542B61-D750-5F4C-97DA-EBBA8633B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50C83A2-754F-104B-B6FF-08B6463878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0050" y="1835150"/>
            <a:ext cx="6311900" cy="318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4684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0435D-EEA9-D441-8C86-93BB7E5194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intention?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BA99BB-88CE-5943-A068-456FF7F197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are inverting the function </a:t>
            </a:r>
            <a:r>
              <a:rPr lang="en-US" dirty="0" err="1"/>
              <a:t>isOdd</a:t>
            </a:r>
            <a:endParaRPr lang="en-US" dirty="0"/>
          </a:p>
          <a:p>
            <a:r>
              <a:rPr lang="en-US" dirty="0"/>
              <a:t>Do we need a reference to the value </a:t>
            </a:r>
            <a:r>
              <a:rPr lang="en-US" dirty="0" err="1"/>
              <a:t>isOdd</a:t>
            </a:r>
            <a:r>
              <a:rPr lang="en-US" dirty="0"/>
              <a:t> to create this behavior?</a:t>
            </a:r>
          </a:p>
        </p:txBody>
      </p:sp>
    </p:spTree>
    <p:extLst>
      <p:ext uri="{BB962C8B-B14F-4D97-AF65-F5344CB8AC3E}">
        <p14:creationId xmlns:p14="http://schemas.microsoft.com/office/powerpoint/2010/main" val="24660945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DAB16B-AC68-FC48-B8C7-F26B1D91B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Not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10552E-08D5-654A-AF73-7EA1D99F87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4850" y="2165350"/>
            <a:ext cx="8242300" cy="25273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74F0722-1106-6445-8769-7C1C7F66189D}"/>
              </a:ext>
            </a:extLst>
          </p:cNvPr>
          <p:cNvSpPr txBox="1"/>
          <p:nvPr/>
        </p:nvSpPr>
        <p:spPr>
          <a:xfrm>
            <a:off x="8872151" y="5820032"/>
            <a:ext cx="1176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Point free!</a:t>
            </a:r>
          </a:p>
        </p:txBody>
      </p:sp>
    </p:spTree>
    <p:extLst>
      <p:ext uri="{BB962C8B-B14F-4D97-AF65-F5344CB8AC3E}">
        <p14:creationId xmlns:p14="http://schemas.microsoft.com/office/powerpoint/2010/main" val="2773564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982343E-DA18-F744-9072-301DFF3631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147" y="2207020"/>
            <a:ext cx="5507853" cy="106000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2EC285C-64A9-694F-9901-592310232C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0250" y="1282872"/>
            <a:ext cx="4762500" cy="4737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1375614-0F0A-C54B-90AA-67F76CCEB7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147" y="3861658"/>
            <a:ext cx="5600700" cy="135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887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39C44-87AB-C84E-8843-FA4A6F8683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16925" y="856733"/>
            <a:ext cx="9144000" cy="2387600"/>
          </a:xfrm>
        </p:spPr>
        <p:txBody>
          <a:bodyPr/>
          <a:lstStyle/>
          <a:p>
            <a:r>
              <a:rPr lang="en-US" dirty="0"/>
              <a:t>Currying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D8D0E8-444E-644D-9769-1512764AAE87}"/>
              </a:ext>
            </a:extLst>
          </p:cNvPr>
          <p:cNvSpPr txBox="1"/>
          <p:nvPr/>
        </p:nvSpPr>
        <p:spPr>
          <a:xfrm>
            <a:off x="7405817" y="3297883"/>
            <a:ext cx="2566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Invented by Haskell Curry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FC5077D-18FB-D240-843A-1D48018E84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645" y="688533"/>
            <a:ext cx="4375363" cy="59038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AFC8A56-3B45-FB4E-9915-FD7EE655BD7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9191" y="379613"/>
            <a:ext cx="3536993" cy="434085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3F72FCB-A35F-8342-9E9E-BEB9EC9D25FB}"/>
              </a:ext>
            </a:extLst>
          </p:cNvPr>
          <p:cNvSpPr txBox="1"/>
          <p:nvPr/>
        </p:nvSpPr>
        <p:spPr>
          <a:xfrm>
            <a:off x="9012196" y="5965578"/>
            <a:ext cx="26014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(He also invented Haskell)</a:t>
            </a:r>
          </a:p>
        </p:txBody>
      </p:sp>
    </p:spTree>
    <p:extLst>
      <p:ext uri="{BB962C8B-B14F-4D97-AF65-F5344CB8AC3E}">
        <p14:creationId xmlns:p14="http://schemas.microsoft.com/office/powerpoint/2010/main" val="636883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561</TotalTime>
  <Words>198</Words>
  <Application>Microsoft Macintosh PowerPoint</Application>
  <PresentationFormat>Widescreen</PresentationFormat>
  <Paragraphs>43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4" baseType="lpstr">
      <vt:lpstr>Arial</vt:lpstr>
      <vt:lpstr>Calibri</vt:lpstr>
      <vt:lpstr>Calibri Light</vt:lpstr>
      <vt:lpstr>Office Theme</vt:lpstr>
      <vt:lpstr>Tacit Programming</vt:lpstr>
      <vt:lpstr>What is Tacit/Point-free Programming</vt:lpstr>
      <vt:lpstr>Consider:</vt:lpstr>
      <vt:lpstr>?</vt:lpstr>
      <vt:lpstr>?</vt:lpstr>
      <vt:lpstr>What is the intention?</vt:lpstr>
      <vt:lpstr>Not</vt:lpstr>
      <vt:lpstr>PowerPoint Presentation</vt:lpstr>
      <vt:lpstr>Currying</vt:lpstr>
      <vt:lpstr>How can we make this point-free?</vt:lpstr>
      <vt:lpstr>Curried</vt:lpstr>
      <vt:lpstr>We can now apply the first argument &amp; re-use the function</vt:lpstr>
      <vt:lpstr>Combining these reads nicely:</vt:lpstr>
      <vt:lpstr>But it’s still not point free….</vt:lpstr>
      <vt:lpstr>Composition</vt:lpstr>
      <vt:lpstr>PowerPoint Presentation</vt:lpstr>
      <vt:lpstr>Let’s start by currying</vt:lpstr>
      <vt:lpstr>PowerPoint Presentation</vt:lpstr>
      <vt:lpstr>PowerPoint Presentation</vt:lpstr>
      <vt:lpstr>As we add functions this can get messy:</vt:lpstr>
      <vt:lpstr>But we can compose them….</vt:lpstr>
      <vt:lpstr>And compose n functions</vt:lpstr>
      <vt:lpstr>Pipe</vt:lpstr>
      <vt:lpstr>PowerPoint Presentation</vt:lpstr>
      <vt:lpstr>PowerPoint Presentation</vt:lpstr>
      <vt:lpstr>What about the real world?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Tacit Programming</dc:title>
  <dc:creator>Davis, Matt B (UK - London)</dc:creator>
  <cp:lastModifiedBy>Davis, Matt B (UK - London)</cp:lastModifiedBy>
  <cp:revision>13</cp:revision>
  <dcterms:created xsi:type="dcterms:W3CDTF">2019-07-04T10:51:25Z</dcterms:created>
  <dcterms:modified xsi:type="dcterms:W3CDTF">2019-07-04T20:12:54Z</dcterms:modified>
</cp:coreProperties>
</file>